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78569B-9BE3-44BA-A945-9C34CBDFCC21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E1FD78-4F16-4E03-B1EF-5D673E014E1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eonid@klimenko.com.u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2143116"/>
            <a:ext cx="7406640" cy="147218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Как быстро и правильно </a:t>
            </a:r>
            <a:r>
              <a:rPr lang="ru-RU" sz="4600" b="1" dirty="0" smtClean="0">
                <a:solidFill>
                  <a:schemeClr val="tx1"/>
                </a:solidFill>
                <a:effectLst/>
              </a:rPr>
              <a:t>выбрать </a:t>
            </a:r>
            <a:r>
              <a:rPr lang="en-US" sz="4600" b="1" dirty="0" smtClean="0">
                <a:solidFill>
                  <a:schemeClr val="tx1"/>
                </a:solidFill>
                <a:effectLst/>
              </a:rPr>
              <a:t>CRM-</a:t>
            </a:r>
            <a:r>
              <a:rPr lang="ru-RU" sz="4600" b="1" dirty="0" smtClean="0">
                <a:solidFill>
                  <a:schemeClr val="tx1"/>
                </a:solidFill>
                <a:effectLst/>
              </a:rPr>
              <a:t>систему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105400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406640" cy="147218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Факты обо мне: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7406640" cy="3286148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бывший менеджер по развитию </a:t>
            </a:r>
            <a:r>
              <a:rPr lang="en-US" dirty="0" smtClean="0"/>
              <a:t>CRM-</a:t>
            </a:r>
            <a:r>
              <a:rPr lang="ru-RU" dirty="0" smtClean="0"/>
              <a:t>системы </a:t>
            </a:r>
            <a:r>
              <a:rPr lang="ru-RU" dirty="0" err="1" smtClean="0"/>
              <a:t>Мегаплан</a:t>
            </a:r>
            <a:r>
              <a:rPr lang="ru-RU" dirty="0" smtClean="0"/>
              <a:t> в Украине, </a:t>
            </a:r>
            <a:r>
              <a:rPr lang="ru-RU" dirty="0" err="1" smtClean="0"/>
              <a:t>экс-директор</a:t>
            </a:r>
            <a:r>
              <a:rPr lang="ru-RU" dirty="0" smtClean="0"/>
              <a:t> по развитию </a:t>
            </a:r>
            <a:r>
              <a:rPr lang="en-US" dirty="0" err="1" smtClean="0"/>
              <a:t>Binotel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реализовал или курировал </a:t>
            </a:r>
            <a:r>
              <a:rPr lang="ru-RU" b="1" dirty="0" smtClean="0"/>
              <a:t>более 110 проектов по внедрению </a:t>
            </a:r>
            <a:r>
              <a:rPr lang="en-US" b="1" dirty="0" smtClean="0"/>
              <a:t>CRM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 smtClean="0"/>
              <a:t>разных сферах бизнеса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b="1" dirty="0" smtClean="0"/>
              <a:t>более 5 лет </a:t>
            </a:r>
            <a:r>
              <a:rPr lang="ru-RU" dirty="0" smtClean="0"/>
              <a:t>занимаюсь автоматизацией бизнесов, действующий руководитель отдела продаж компании </a:t>
            </a:r>
            <a:r>
              <a:rPr lang="en-US" dirty="0" err="1" smtClean="0"/>
              <a:t>Ucloud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34290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700" b="1" dirty="0" smtClean="0">
                <a:solidFill>
                  <a:schemeClr val="tx1"/>
                </a:solidFill>
                <a:effectLst/>
              </a:rPr>
              <a:t>Лишь</a:t>
            </a:r>
            <a:r>
              <a:rPr lang="ru-RU" sz="47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4700" b="1" dirty="0" smtClean="0">
                <a:solidFill>
                  <a:schemeClr val="tx1"/>
                </a:solidFill>
                <a:effectLst/>
              </a:rPr>
              <a:t>7% компаний в Украине</a:t>
            </a:r>
            <a:br>
              <a:rPr lang="ru-RU" sz="4700" b="1" dirty="0" smtClean="0">
                <a:solidFill>
                  <a:schemeClr val="tx1"/>
                </a:solidFill>
                <a:effectLst/>
              </a:rPr>
            </a:br>
            <a:r>
              <a:rPr lang="ru-RU" sz="4700" b="1" dirty="0" smtClean="0">
                <a:solidFill>
                  <a:schemeClr val="tx1"/>
                </a:solidFill>
                <a:effectLst/>
              </a:rPr>
              <a:t>работают в </a:t>
            </a:r>
            <a:r>
              <a:rPr lang="en-US" sz="4700" b="1" dirty="0" smtClean="0">
                <a:solidFill>
                  <a:schemeClr val="tx1"/>
                </a:solidFill>
                <a:effectLst/>
              </a:rPr>
              <a:t>CRM</a:t>
            </a:r>
            <a:r>
              <a:rPr lang="ru-RU" sz="4700" b="1" dirty="0" smtClean="0">
                <a:solidFill>
                  <a:schemeClr val="tx1"/>
                </a:solidFill>
                <a:effectLst/>
              </a:rPr>
              <a:t>-системе</a:t>
            </a:r>
            <a:br>
              <a:rPr lang="ru-RU" sz="4700" b="1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приняли решение внедрить ее в свой бизнес.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858000"/>
            <a:ext cx="7406640" cy="32861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328612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700" b="1" dirty="0" smtClean="0">
                <a:solidFill>
                  <a:schemeClr val="tx1"/>
                </a:solidFill>
                <a:effectLst/>
              </a:rPr>
              <a:t>Ненастроенная </a:t>
            </a:r>
            <a:r>
              <a:rPr lang="en-US" sz="4700" b="1" dirty="0" smtClean="0">
                <a:solidFill>
                  <a:schemeClr val="tx1"/>
                </a:solidFill>
                <a:effectLst/>
              </a:rPr>
              <a:t>CRM</a:t>
            </a:r>
            <a:r>
              <a:rPr lang="ru-RU" sz="47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4700" b="1" dirty="0" smtClean="0">
                <a:solidFill>
                  <a:schemeClr val="tx1"/>
                </a:solidFill>
                <a:effectLst/>
              </a:rPr>
              <a:t>хуже</a:t>
            </a:r>
            <a:r>
              <a:rPr lang="en-US" sz="4700" b="1" dirty="0" smtClean="0">
                <a:solidFill>
                  <a:schemeClr val="tx1"/>
                </a:solidFill>
                <a:effectLst/>
              </a:rPr>
              <a:t>,</a:t>
            </a:r>
            <a:br>
              <a:rPr lang="en-US" sz="4700" b="1" dirty="0" smtClean="0">
                <a:solidFill>
                  <a:schemeClr val="tx1"/>
                </a:solidFill>
                <a:effectLst/>
              </a:rPr>
            </a:br>
            <a:r>
              <a:rPr lang="ru-RU" sz="4700" b="1" dirty="0" smtClean="0">
                <a:solidFill>
                  <a:schemeClr val="tx1"/>
                </a:solidFill>
                <a:effectLst/>
              </a:rPr>
              <a:t>чем ведение учета взаимодействий с клиентами в </a:t>
            </a:r>
            <a:r>
              <a:rPr lang="en-US" sz="4700" b="1" dirty="0" smtClean="0">
                <a:solidFill>
                  <a:schemeClr val="tx1"/>
                </a:solidFill>
                <a:effectLst/>
              </a:rPr>
              <a:t>Excel.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858000"/>
            <a:ext cx="7406640" cy="328614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effectLst/>
              </a:rPr>
              <a:t>CRM-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систему </a:t>
            </a:r>
            <a:r>
              <a:rPr lang="ru-RU" sz="4000" b="1" dirty="0" smtClean="0">
                <a:solidFill>
                  <a:schemeClr val="tx1"/>
                </a:solidFill>
                <a:effectLst/>
              </a:rPr>
              <a:t>категорически запрещено выбирать 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по принципу: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7406640" cy="38576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у конкурентов такая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у друзей</a:t>
            </a:r>
            <a:r>
              <a:rPr lang="en-US" dirty="0" smtClean="0"/>
              <a:t> </a:t>
            </a:r>
            <a:r>
              <a:rPr lang="ru-RU" dirty="0" smtClean="0"/>
              <a:t>и знакомых такая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на нашем рынке все используют именно такую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директору понравилась именно эта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мне лично удобна именно она.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>При этом, </a:t>
            </a:r>
            <a:r>
              <a:rPr lang="ru-RU" b="1" dirty="0" smtClean="0"/>
              <a:t>ответственность</a:t>
            </a:r>
            <a:r>
              <a:rPr lang="ru-RU" dirty="0" smtClean="0"/>
              <a:t> за внедрение </a:t>
            </a:r>
            <a:r>
              <a:rPr lang="en-US" dirty="0" smtClean="0"/>
              <a:t>CRM</a:t>
            </a:r>
            <a:r>
              <a:rPr lang="ru-RU" dirty="0" smtClean="0"/>
              <a:t> в компании </a:t>
            </a:r>
            <a:r>
              <a:rPr lang="ru-RU" b="1" dirty="0" smtClean="0"/>
              <a:t>несет один человек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Самый простой алгоритм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выбора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CRM-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системы: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7406640" cy="38576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визуальное техническое задание (в </a:t>
            </a:r>
            <a:r>
              <a:rPr lang="en-US" dirty="0" err="1" smtClean="0"/>
              <a:t>Xmind</a:t>
            </a:r>
            <a:r>
              <a:rPr lang="en-US" dirty="0" smtClean="0"/>
              <a:t>);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списки процессов по приоритетам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поиск партнеров от </a:t>
            </a:r>
            <a:r>
              <a:rPr lang="ru-RU" dirty="0" err="1" smtClean="0"/>
              <a:t>вендора</a:t>
            </a:r>
            <a:r>
              <a:rPr lang="ru-RU" dirty="0" smtClean="0"/>
              <a:t> или </a:t>
            </a:r>
            <a:r>
              <a:rPr lang="ru-RU" dirty="0" err="1" smtClean="0"/>
              <a:t>агретаторов</a:t>
            </a:r>
            <a:r>
              <a:rPr lang="ru-RU" dirty="0" smtClean="0"/>
              <a:t> по подбору, обсуждение ТЗ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процесс внедрения.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Важно понимать, что при внедрении 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CRM: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7406640" cy="38576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вам необходимо будет преодолеть саботаж на всех этапах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морально подготовиться к тому, что вы потеряете каждого 3-го менеджера по продажам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Что может пригодиться при выборе </a:t>
            </a:r>
            <a:r>
              <a:rPr lang="en-US" sz="4000" dirty="0" smtClean="0">
                <a:solidFill>
                  <a:schemeClr val="tx1"/>
                </a:solidFill>
                <a:effectLst/>
              </a:rPr>
              <a:t>CRM</a:t>
            </a:r>
            <a:r>
              <a:rPr lang="ru-RU" sz="4000" dirty="0" smtClean="0">
                <a:solidFill>
                  <a:schemeClr val="tx1"/>
                </a:solidFill>
                <a:effectLst/>
              </a:rPr>
              <a:t>-системы: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7406640" cy="38576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не берите </a:t>
            </a:r>
            <a:r>
              <a:rPr lang="ru-RU" dirty="0" err="1" smtClean="0"/>
              <a:t>нишевые</a:t>
            </a:r>
            <a:r>
              <a:rPr lang="ru-RU" dirty="0" smtClean="0"/>
              <a:t> или </a:t>
            </a:r>
            <a:r>
              <a:rPr lang="ru-RU" smtClean="0"/>
              <a:t>«молодые» решения</a:t>
            </a:r>
            <a:r>
              <a:rPr lang="en-US" smtClean="0"/>
              <a:t>;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экономия должна быть экономной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изучаем разные точки зрения и подходы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никакого ХЗ без ТЗ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кейсы не всегда полезны.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0"/>
            <a:ext cx="7406640" cy="147218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/>
              </a:rPr>
              <a:t>Как получить консультацию:</a:t>
            </a:r>
            <a:endParaRPr lang="ru-RU" sz="4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7406640" cy="32861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: </a:t>
            </a:r>
            <a:r>
              <a:rPr lang="en-US" dirty="0" err="1" smtClean="0"/>
              <a:t>leonid.klymenko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Instagram</a:t>
            </a:r>
            <a:r>
              <a:rPr lang="en-US" dirty="0" smtClean="0"/>
              <a:t>: </a:t>
            </a:r>
            <a:r>
              <a:rPr lang="en-US" dirty="0" err="1" smtClean="0"/>
              <a:t>leonid.klymenko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Linkedin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leonid.klymenko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E-mail: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leonid@klimenko.com.ua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+38 (063)136-72-62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258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Как быстро и правильно выбрать CRM-систему</vt:lpstr>
      <vt:lpstr>Факты обо мне:</vt:lpstr>
      <vt:lpstr>Лишь 7% компаний в Украине работают в CRM-системе  или приняли решение внедрить ее в свой бизнес.</vt:lpstr>
      <vt:lpstr>Ненастроенная CRM хуже, чем ведение учета взаимодействий с клиентами в Excel.</vt:lpstr>
      <vt:lpstr>CRM-систему категорически запрещено выбирать по принципу:</vt:lpstr>
      <vt:lpstr>Самый простой алгоритм выбора CRM-системы:</vt:lpstr>
      <vt:lpstr>Важно понимать, что при внедрении CRM:</vt:lpstr>
      <vt:lpstr>Что может пригодиться при выборе CRM-системы:</vt:lpstr>
      <vt:lpstr>Как получить консультацию: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быстро и правильно выбрать CRM-систему</dc:title>
  <dc:creator>komp</dc:creator>
  <cp:lastModifiedBy>komp</cp:lastModifiedBy>
  <cp:revision>5</cp:revision>
  <dcterms:created xsi:type="dcterms:W3CDTF">2019-05-14T18:45:24Z</dcterms:created>
  <dcterms:modified xsi:type="dcterms:W3CDTF">2019-05-14T19:24:03Z</dcterms:modified>
</cp:coreProperties>
</file>