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8" r:id="rId3"/>
    <p:sldId id="259" r:id="rId4"/>
    <p:sldId id="260" r:id="rId5"/>
    <p:sldId id="28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7" r:id="rId28"/>
    <p:sldId id="283" r:id="rId29"/>
    <p:sldId id="284" r:id="rId30"/>
    <p:sldId id="285" r:id="rId31"/>
    <p:sldId id="286" r:id="rId32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81AB0-4FA5-476E-A2CD-8964E22BB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29D8B2-A6B4-48FD-B8BF-8A588C225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EEA91-88C7-4237-A92C-E74EFE1BA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F11E-0002-4CA5-8E1A-6A4496A14540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7A740-F20A-41BB-A871-7B3959796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F035DE-B873-44ED-8CF0-8945194C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4E04-C29D-4327-897C-DA20CC0D6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00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AB762-EB3E-4290-B59C-A65F78E5F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CF288A-60E1-4C08-B7A0-0B104DE94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1E6C8D-8736-4757-BAB5-6FE4DD02F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F11E-0002-4CA5-8E1A-6A4496A14540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B30344-10AE-4B69-A677-5D376ECFE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D8C90C-5618-4D41-8090-B15755F9D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4E04-C29D-4327-897C-DA20CC0D6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3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0826BA-9F89-4A1A-B367-5AA3F3FFD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11E370-97CB-4009-8290-A29AD456E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640C96-A20F-4876-A2E1-5E80A50D6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F11E-0002-4CA5-8E1A-6A4496A14540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961CBA-2CED-4A10-9CCE-CAEE06590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71812F-BC24-4EF1-BC11-2128CC3B1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4E04-C29D-4327-897C-DA20CC0D6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6CC59-C836-4E6C-84DB-B74F26A61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055960-7DA5-4599-8E5F-00F182FCF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D8E0B-236B-4FDC-96C9-EEB965F92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F11E-0002-4CA5-8E1A-6A4496A14540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C8A3A0-F7BC-402C-A354-E20E9C07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F8181B-B6DC-4E9A-8471-FD7C1473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4E04-C29D-4327-897C-DA20CC0D6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99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D85D84-6FA1-4668-9151-02DAD4E7F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BAD648-0468-4027-A1DC-2BF9FA295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B62F0E-8392-42EA-A554-91FDFE2BC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F11E-0002-4CA5-8E1A-6A4496A14540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1CB1DB-9C9E-4931-9A3F-D08021C7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812A06-828E-4039-BF1F-EE74BC916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4E04-C29D-4327-897C-DA20CC0D6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29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AF09C-B2CB-496E-8FE7-D417D3BC8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7D9AC3-F408-4299-A355-56289CF80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B623A2-5699-41E2-964B-FB662EEC2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B30EF6-662C-4718-819C-8959E9670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F11E-0002-4CA5-8E1A-6A4496A14540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5E2ABA-A25D-47EF-A9E4-14418CCB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274FAE-471D-4B34-81A2-1A0ACDF1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4E04-C29D-4327-897C-DA20CC0D6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09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42A0F0-B013-4004-9DF5-949D400EE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F8B204-22E0-4E97-B4D8-27C0BC1A7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6F67DC-842D-41B7-BB47-26FA33714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3684B6E-7B5B-4B4A-9FB7-066314F217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C1487DB-A446-44A5-91BD-E47AFE717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B2F8DC6-066C-4231-B7FC-7EAEDAF2D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F11E-0002-4CA5-8E1A-6A4496A14540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094708-500C-4467-853D-0FF636778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45C2E5-0E81-4AD3-9C12-B3B6D1EAE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4E04-C29D-4327-897C-DA20CC0D6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08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26DBC-3652-4033-98C5-A3678A6A0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F35B1C-7253-4366-98BA-AD99B99CB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F11E-0002-4CA5-8E1A-6A4496A14540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7B0917-11D5-4981-BC12-A1865845F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F3791C-04F0-4BEF-869D-D12E2D441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4E04-C29D-4327-897C-DA20CC0D6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49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EF604D-86E4-490A-8289-0F3843B51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F11E-0002-4CA5-8E1A-6A4496A14540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542060-06C4-4C17-BC29-800D0CFC5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147322-5B32-437F-90F9-2B458B21E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4E04-C29D-4327-897C-DA20CC0D6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02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F324F0-15BE-48D3-A05D-4767762F9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5ED74-2AC5-4FC8-958F-B1139BC80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B583D2-D194-421E-B547-05586B82E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A13808-3736-489B-82E8-9C323B8FA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F11E-0002-4CA5-8E1A-6A4496A14540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DE832B-EFC9-4884-90D8-480954AA2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DD80AC-C2BC-4C55-9718-7D79F4D9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4E04-C29D-4327-897C-DA20CC0D6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71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07B25-E438-4F16-A822-62AF77EB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0D52198-90D2-4976-A754-F8C222216D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D411AD-6ABD-45AC-9C30-3C139C392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360C85-D200-4199-AEC7-7BFC149B4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1F11E-0002-4CA5-8E1A-6A4496A14540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B3B0E9-1D5F-407D-A4A7-CDA76180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CA5342-8CD6-414E-9D70-BDAABF7B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4E04-C29D-4327-897C-DA20CC0D6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41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0488B-623F-4098-9F19-3AC4D85B8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E205AC-D519-4030-B4BD-0079CC3B8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5A11F9-F5BE-4C44-ACE0-57AC0423D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1F11E-0002-4CA5-8E1A-6A4496A14540}" type="datetimeFigureOut">
              <a:rPr lang="ru-RU" smtClean="0"/>
              <a:t>18.06.2019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6F435C-65E1-4A36-9BB1-566C784D12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7135D6-4CCE-496E-9B07-F88989545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14E04-C29D-4327-897C-DA20CC0D6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4362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01">
            <a:extLst>
              <a:ext uri="{FF2B5EF4-FFF2-40B4-BE49-F238E27FC236}">
                <a16:creationId xmlns:a16="http://schemas.microsoft.com/office/drawing/2014/main" id="{D4D0248E-1140-4575-ACCE-0650C2812B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10">
            <a:extLst>
              <a:ext uri="{FF2B5EF4-FFF2-40B4-BE49-F238E27FC236}">
                <a16:creationId xmlns:a16="http://schemas.microsoft.com/office/drawing/2014/main" id="{5F8791DD-2563-4B8E-A402-868BDDFA51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7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11">
            <a:extLst>
              <a:ext uri="{FF2B5EF4-FFF2-40B4-BE49-F238E27FC236}">
                <a16:creationId xmlns:a16="http://schemas.microsoft.com/office/drawing/2014/main" id="{EC2F7538-0C88-4628-9A21-74607C09F4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9525"/>
            <a:ext cx="121729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12">
            <a:extLst>
              <a:ext uri="{FF2B5EF4-FFF2-40B4-BE49-F238E27FC236}">
                <a16:creationId xmlns:a16="http://schemas.microsoft.com/office/drawing/2014/main" id="{6BDCBEF5-749D-4EEE-A1A0-92C22DE076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4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13">
            <a:extLst>
              <a:ext uri="{FF2B5EF4-FFF2-40B4-BE49-F238E27FC236}">
                <a16:creationId xmlns:a16="http://schemas.microsoft.com/office/drawing/2014/main" id="{3EFEB802-100C-4733-91BD-C9821536EA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8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14">
            <a:extLst>
              <a:ext uri="{FF2B5EF4-FFF2-40B4-BE49-F238E27FC236}">
                <a16:creationId xmlns:a16="http://schemas.microsoft.com/office/drawing/2014/main" id="{6038DC1D-0CE8-4E48-A79C-5358EE9C35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0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15">
            <a:extLst>
              <a:ext uri="{FF2B5EF4-FFF2-40B4-BE49-F238E27FC236}">
                <a16:creationId xmlns:a16="http://schemas.microsoft.com/office/drawing/2014/main" id="{A2BB9275-784A-4E7C-BF7D-C41AB2BD87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1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18">
            <a:extLst>
              <a:ext uri="{FF2B5EF4-FFF2-40B4-BE49-F238E27FC236}">
                <a16:creationId xmlns:a16="http://schemas.microsoft.com/office/drawing/2014/main" id="{68A4FF0C-B085-4102-BC46-648983C561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2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16">
            <a:extLst>
              <a:ext uri="{FF2B5EF4-FFF2-40B4-BE49-F238E27FC236}">
                <a16:creationId xmlns:a16="http://schemas.microsoft.com/office/drawing/2014/main" id="{D8DAF830-D033-4BEF-91AD-C3BB2BFD6D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17">
            <a:extLst>
              <a:ext uri="{FF2B5EF4-FFF2-40B4-BE49-F238E27FC236}">
                <a16:creationId xmlns:a16="http://schemas.microsoft.com/office/drawing/2014/main" id="{D61B34D5-2521-4CC4-BCB2-3C9A7F5D28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9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19">
            <a:extLst>
              <a:ext uri="{FF2B5EF4-FFF2-40B4-BE49-F238E27FC236}">
                <a16:creationId xmlns:a16="http://schemas.microsoft.com/office/drawing/2014/main" id="{49BD0A65-774D-4967-930A-BBFA7ADCED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6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82"/>
            <a:ext cx="12192000" cy="686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20">
            <a:extLst>
              <a:ext uri="{FF2B5EF4-FFF2-40B4-BE49-F238E27FC236}">
                <a16:creationId xmlns:a16="http://schemas.microsoft.com/office/drawing/2014/main" id="{710D4E8A-84DB-4AA5-85E4-F5E0596118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21">
            <a:extLst>
              <a:ext uri="{FF2B5EF4-FFF2-40B4-BE49-F238E27FC236}">
                <a16:creationId xmlns:a16="http://schemas.microsoft.com/office/drawing/2014/main" id="{F17DC69E-D324-4C9E-8EFB-FB7E811BB4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5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22">
            <a:extLst>
              <a:ext uri="{FF2B5EF4-FFF2-40B4-BE49-F238E27FC236}">
                <a16:creationId xmlns:a16="http://schemas.microsoft.com/office/drawing/2014/main" id="{F19A967F-F6A7-4CD5-A7EA-5F3AD93460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0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23">
            <a:extLst>
              <a:ext uri="{FF2B5EF4-FFF2-40B4-BE49-F238E27FC236}">
                <a16:creationId xmlns:a16="http://schemas.microsoft.com/office/drawing/2014/main" id="{58D40B58-D73A-43DD-A061-909A69C6D4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8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24">
            <a:extLst>
              <a:ext uri="{FF2B5EF4-FFF2-40B4-BE49-F238E27FC236}">
                <a16:creationId xmlns:a16="http://schemas.microsoft.com/office/drawing/2014/main" id="{CE0896A3-6CC5-4212-BF1D-97B8A80961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6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25">
            <a:extLst>
              <a:ext uri="{FF2B5EF4-FFF2-40B4-BE49-F238E27FC236}">
                <a16:creationId xmlns:a16="http://schemas.microsoft.com/office/drawing/2014/main" id="{422430EA-2BB6-41BB-85F4-D31FAFAC62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4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26">
            <a:extLst>
              <a:ext uri="{FF2B5EF4-FFF2-40B4-BE49-F238E27FC236}">
                <a16:creationId xmlns:a16="http://schemas.microsoft.com/office/drawing/2014/main" id="{89AD3508-CF1A-48B6-8B9F-1DA15F0390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6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HL's session on personalized travel with YU Anywher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2480"/>
            <a:ext cx="12200809" cy="5205046"/>
          </a:xfrm>
        </p:spPr>
      </p:pic>
      <p:pic>
        <p:nvPicPr>
          <p:cNvPr id="5" name="Picture 4" descr="Ð ÐµÐ·ÑÐ»ÑÑÐ°Ñ Ð¿Ð¾ÑÑÐºÑ Ð·Ð¾Ð±ÑÐ°Ð¶ÐµÐ½Ñ Ð·Ð° Ð·Ð°Ð¿Ð¸ÑÐ¾Ð¼ &quot;laFamiglia restaurants kiev logo&quot;"/>
          <p:cNvPicPr>
            <a:picLocks noChangeAspect="1" noChangeArrowheads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47" y="141716"/>
            <a:ext cx="865759" cy="41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38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27">
            <a:extLst>
              <a:ext uri="{FF2B5EF4-FFF2-40B4-BE49-F238E27FC236}">
                <a16:creationId xmlns:a16="http://schemas.microsoft.com/office/drawing/2014/main" id="{A574F120-75C2-4D91-9CCB-9A7A2904CC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8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28">
            <a:extLst>
              <a:ext uri="{FF2B5EF4-FFF2-40B4-BE49-F238E27FC236}">
                <a16:creationId xmlns:a16="http://schemas.microsoft.com/office/drawing/2014/main" id="{9BCE95D9-7289-44FA-A359-3A1C2FF93C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7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03">
            <a:extLst>
              <a:ext uri="{FF2B5EF4-FFF2-40B4-BE49-F238E27FC236}">
                <a16:creationId xmlns:a16="http://schemas.microsoft.com/office/drawing/2014/main" id="{018E4C15-8686-4F4E-BB2B-D084089CC0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7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29">
            <a:extLst>
              <a:ext uri="{FF2B5EF4-FFF2-40B4-BE49-F238E27FC236}">
                <a16:creationId xmlns:a16="http://schemas.microsoft.com/office/drawing/2014/main" id="{4F98916A-F525-4BD9-9A2A-1E74A9B89A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2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30">
            <a:extLst>
              <a:ext uri="{FF2B5EF4-FFF2-40B4-BE49-F238E27FC236}">
                <a16:creationId xmlns:a16="http://schemas.microsoft.com/office/drawing/2014/main" id="{409DBBE8-4ADE-44E4-A113-A2B6B523D3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4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04">
            <a:extLst>
              <a:ext uri="{FF2B5EF4-FFF2-40B4-BE49-F238E27FC236}">
                <a16:creationId xmlns:a16="http://schemas.microsoft.com/office/drawing/2014/main" id="{1A83BA3E-B93D-4175-B8DC-74ABA1198F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6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30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06">
            <a:extLst>
              <a:ext uri="{FF2B5EF4-FFF2-40B4-BE49-F238E27FC236}">
                <a16:creationId xmlns:a16="http://schemas.microsoft.com/office/drawing/2014/main" id="{84E0C8C3-4288-4A18-8E7B-688C675B90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6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07">
            <a:extLst>
              <a:ext uri="{FF2B5EF4-FFF2-40B4-BE49-F238E27FC236}">
                <a16:creationId xmlns:a16="http://schemas.microsoft.com/office/drawing/2014/main" id="{4A78C004-44FB-42C1-A53B-DE7AEC5322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7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08">
            <a:extLst>
              <a:ext uri="{FF2B5EF4-FFF2-40B4-BE49-F238E27FC236}">
                <a16:creationId xmlns:a16="http://schemas.microsoft.com/office/drawing/2014/main" id="{A41E5B5B-A6E8-463A-ACD8-642923C500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" y="14287"/>
            <a:ext cx="1215390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0009">
            <a:extLst>
              <a:ext uri="{FF2B5EF4-FFF2-40B4-BE49-F238E27FC236}">
                <a16:creationId xmlns:a16="http://schemas.microsoft.com/office/drawing/2014/main" id="{7912F063-E02C-470E-A272-15C8C68513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0</Words>
  <Application>Microsoft Office PowerPoint</Application>
  <PresentationFormat>Широкоэкранный</PresentationFormat>
  <Paragraphs>0</Paragraphs>
  <Slides>31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PRO-SYS-RENTAL</dc:creator>
  <cp:lastModifiedBy>work_station</cp:lastModifiedBy>
  <cp:revision>5</cp:revision>
  <dcterms:created xsi:type="dcterms:W3CDTF">2019-05-22T15:19:55Z</dcterms:created>
  <dcterms:modified xsi:type="dcterms:W3CDTF">2019-06-18T10:42:35Z</dcterms:modified>
</cp:coreProperties>
</file>